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9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1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5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33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4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76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8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32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79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96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234E2-8360-4955-8AF7-444572586DE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DD355-88EB-4AA7-BC20-D4B17AF73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4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37886" y="1008530"/>
            <a:ext cx="11916228" cy="2501153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II </a:t>
            </a:r>
            <a:r>
              <a:rPr lang="ru-RU" sz="4000" dirty="0" smtClean="0">
                <a:solidFill>
                  <a:schemeClr val="bg1"/>
                </a:solidFill>
              </a:rPr>
              <a:t>Всероссийский фестиваль 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детского и молодёжного 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научно-технического творчества «КосмоФест»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5400" b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ru-RU" sz="5400" b="1" dirty="0" smtClean="0">
                <a:solidFill>
                  <a:srgbClr val="FFFF00"/>
                </a:solidFill>
                <a:latin typeface="+mn-lt"/>
              </a:rPr>
            </a:br>
            <a:r>
              <a:rPr lang="ru-RU" sz="5400" b="1" dirty="0" smtClean="0">
                <a:solidFill>
                  <a:srgbClr val="FFFF00"/>
                </a:solidFill>
                <a:latin typeface="+mn-lt"/>
              </a:rPr>
              <a:t>Тема: «Детям – о Космосе»</a:t>
            </a:r>
            <a:endParaRPr lang="ru-RU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63143" y="4480393"/>
            <a:ext cx="7590971" cy="1995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Атаманова Людмила Геннадьевна –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первой квалификационной категории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СПДС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«Колосок» ГБОУ СОШ пос. Комсомольский муниципального района Кинельский Самарской области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299802"/>
            <a:ext cx="940472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Марс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70" y="1013799"/>
            <a:ext cx="7554459" cy="5665843"/>
          </a:xfrm>
        </p:spPr>
      </p:pic>
    </p:spTree>
    <p:extLst>
      <p:ext uri="{BB962C8B-B14F-4D97-AF65-F5344CB8AC3E}">
        <p14:creationId xmlns:p14="http://schemas.microsoft.com/office/powerpoint/2010/main" val="24508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299802"/>
            <a:ext cx="940472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Сатурн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56" y="1099990"/>
            <a:ext cx="7180288" cy="5385215"/>
          </a:xfrm>
        </p:spPr>
      </p:pic>
    </p:spTree>
    <p:extLst>
      <p:ext uri="{BB962C8B-B14F-4D97-AF65-F5344CB8AC3E}">
        <p14:creationId xmlns:p14="http://schemas.microsoft.com/office/powerpoint/2010/main" val="372389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299802"/>
            <a:ext cx="940472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Нептун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4" y="1618474"/>
            <a:ext cx="6496359" cy="487226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58" y="299802"/>
            <a:ext cx="4651947" cy="62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299802"/>
            <a:ext cx="940472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Робот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74" y="806703"/>
            <a:ext cx="4271451" cy="5699030"/>
          </a:xfrm>
        </p:spPr>
      </p:pic>
    </p:spTree>
    <p:extLst>
      <p:ext uri="{BB962C8B-B14F-4D97-AF65-F5344CB8AC3E}">
        <p14:creationId xmlns:p14="http://schemas.microsoft.com/office/powerpoint/2010/main" val="13609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359762"/>
            <a:ext cx="1163083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Луноход и звездолёт</a:t>
            </a:r>
            <a:br>
              <a:rPr lang="ru-RU" b="1" dirty="0" smtClean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</a:rPr>
              <a:t>нарисованы красками на дверях комнаты</a:t>
            </a: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0" y="1538340"/>
            <a:ext cx="4458540" cy="48994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12" y="1665086"/>
            <a:ext cx="6248441" cy="46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359762"/>
            <a:ext cx="1163083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Ракеты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97" y="1006987"/>
            <a:ext cx="4176790" cy="557369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77" y="277318"/>
            <a:ext cx="4727523" cy="6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359762"/>
            <a:ext cx="1163083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Поделки детей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5" y="1221410"/>
            <a:ext cx="3893115" cy="518782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95" y="1219912"/>
            <a:ext cx="6921094" cy="5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6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6367" y="359762"/>
            <a:ext cx="1163083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Стенд «История космоса»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69" y="1284704"/>
            <a:ext cx="6985416" cy="523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7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359762"/>
            <a:ext cx="1163083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Выставка книг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8263" y="1330161"/>
            <a:ext cx="6895474" cy="51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02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359762"/>
            <a:ext cx="1163083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Значимость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9744" y="1633929"/>
            <a:ext cx="114974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Созданная среда </a:t>
            </a:r>
            <a:r>
              <a:rPr lang="ru-RU" sz="2800" dirty="0">
                <a:solidFill>
                  <a:srgbClr val="FFFF00"/>
                </a:solidFill>
              </a:rPr>
              <a:t>направлена на формирование представлений у детей старшего дошкольного возраста о космическом пространстве, Солнечной системе, понятиях «космос», «звезды», «планеты», «кометы», «спутники», освоение  космоса людьми. Воспитание чувства гордости за историю своей планеты, за достижения отечественных ученых, конструкторов, космонавтов. 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Значимость представленной работы состоит в том, что её может использовать  в своей деятельности любой творческий педагог, адаптировав её содержание к условиям своего ДОУ и возможности взаимодействия с социумом.</a:t>
            </a:r>
          </a:p>
        </p:txBody>
      </p:sp>
    </p:spTree>
    <p:extLst>
      <p:ext uri="{BB962C8B-B14F-4D97-AF65-F5344CB8AC3E}">
        <p14:creationId xmlns:p14="http://schemas.microsoft.com/office/powerpoint/2010/main" val="344661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9763" y="224852"/>
            <a:ext cx="11482465" cy="899411"/>
          </a:xfrm>
          <a:effectLst/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Введение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59764" y="1229194"/>
            <a:ext cx="11482465" cy="534851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FFFF00"/>
                </a:solidFill>
              </a:rPr>
              <a:t>Дети </a:t>
            </a:r>
            <a:r>
              <a:rPr lang="ru-RU" sz="2200" dirty="0">
                <a:solidFill>
                  <a:srgbClr val="FFFF00"/>
                </a:solidFill>
              </a:rPr>
              <a:t>не имеют достаточных знаний о космосе и поэтому первые представления о космосе, можно и нужно давать им уже в старшем дошкольном возрасте. Эта тема очень интересна и увлекательна. </a:t>
            </a:r>
            <a:r>
              <a:rPr lang="ru-RU" sz="2200" dirty="0" smtClean="0">
                <a:solidFill>
                  <a:srgbClr val="FFFF00"/>
                </a:solidFill>
              </a:rPr>
              <a:t>В детском саду </a:t>
            </a:r>
            <a:r>
              <a:rPr lang="ru-RU" sz="2200" dirty="0">
                <a:solidFill>
                  <a:srgbClr val="FFFF00"/>
                </a:solidFill>
              </a:rPr>
              <a:t>дети получают представления о профессиях, связанных с космосом, узнают о Вселенной, о планетах Солнечной системы, созвездиях, о знаменитых космонавтах, о технике, используемой в космосе и многом другом. Дети эмоционально воспринимают окружающую действительность, у них появляется чувство восхищения и гордости за знаменитых людей нашей страны и ее историю. Эти знания находят отражение в играх, рисунках, беседах, занятиях. Дети охотно делятся с взрослыми и сверстниками впечатлениями, тем самым усваивая и закрепляя их, развивая патриотические чувства. Нравственно-патриотическое воспитание – сложный длительный процесс, он не может проходить от случая к случаю. Значимых результатов можно достичь только систематической работой. Ведь мы живем в стране с такой богатой историей и традициями! Любим нашу Родину и хотим, чтобы наши воспитанники ее любили. Гордимся, что имеем отношение к таким важным историческим событиям, как освоение космоса, и хотим, чтобы наши дети испытывали такую же гордость.</a:t>
            </a:r>
          </a:p>
        </p:txBody>
      </p:sp>
    </p:spTree>
    <p:extLst>
      <p:ext uri="{BB962C8B-B14F-4D97-AF65-F5344CB8AC3E}">
        <p14:creationId xmlns:p14="http://schemas.microsoft.com/office/powerpoint/2010/main" val="18342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796" y="1536174"/>
            <a:ext cx="11572407" cy="378565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0" b="1" dirty="0">
                <a:solidFill>
                  <a:schemeClr val="bg1"/>
                </a:solidFill>
              </a:rPr>
              <a:t>Спасибо </a:t>
            </a:r>
          </a:p>
          <a:p>
            <a:pPr algn="ctr"/>
            <a:r>
              <a:rPr lang="ru-RU" sz="12000" b="1" dirty="0">
                <a:solidFill>
                  <a:schemeClr val="bg1"/>
                </a:solidFill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363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4853"/>
            <a:ext cx="10515600" cy="88121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774" y="1253331"/>
            <a:ext cx="1152743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+mj-lt"/>
              </a:rPr>
              <a:t>С древних времён людей манило всё недоступное и загадочное. Без сомнения, </a:t>
            </a:r>
            <a:r>
              <a:rPr lang="ru-RU" dirty="0">
                <a:solidFill>
                  <a:srgbClr val="FFFF00"/>
                </a:solidFill>
              </a:rPr>
              <a:t>самым</a:t>
            </a:r>
            <a:r>
              <a:rPr lang="ru-RU" dirty="0">
                <a:solidFill>
                  <a:srgbClr val="FFFF00"/>
                </a:solidFill>
                <a:latin typeface="+mj-lt"/>
              </a:rPr>
              <a:t> недостижимым из всего того, что их окружало, был космос. Дети, подобно древним людям, находятся в слиянии с природой, а потому всё, что их окружает, кажется им таким родным и интересным. С раннего возраста их интересуют загадки Вселенной, Солнце, Луна, звёзды. Именно в дошкольном возрасте формируется личность человека, его мировоззрение, которое определяет отношение человека к внешнему миру и к самому себе. Здесь немаловажное значение имеет астрономическая грамотность. Это способствует расширению кругозора, дает возможность в будущем ощутить связь со Вселенной и ответственность за сохранение уникальной природы нашей планеты.</a:t>
            </a:r>
          </a:p>
          <a:p>
            <a:pPr>
              <a:lnSpc>
                <a:spcPct val="100000"/>
              </a:lnSpc>
            </a:pP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32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68839" y="194872"/>
            <a:ext cx="8679305" cy="1888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ru-RU" sz="3200" b="1" i="1" dirty="0">
                <a:solidFill>
                  <a:schemeClr val="bg1"/>
                </a:solidFill>
                <a:latin typeface="+mn-lt"/>
              </a:rPr>
              <a:t>Чтобы хорошо переваривать знания</a:t>
            </a:r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,</a:t>
            </a:r>
            <a:r>
              <a:rPr lang="en-US" sz="3200" b="1" i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3200" b="1" i="1" dirty="0" smtClean="0">
                <a:solidFill>
                  <a:schemeClr val="bg1"/>
                </a:solidFill>
                <a:latin typeface="+mn-lt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надо </a:t>
            </a:r>
            <a:r>
              <a:rPr lang="ru-RU" sz="3200" b="1" i="1" dirty="0">
                <a:solidFill>
                  <a:schemeClr val="bg1"/>
                </a:solidFill>
                <a:latin typeface="+mn-lt"/>
              </a:rPr>
              <a:t>поглощать их с аппетитом</a:t>
            </a:r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.</a:t>
            </a:r>
            <a:r>
              <a:rPr lang="en-US" sz="3200" b="1" i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3200" b="1" i="1" dirty="0" smtClean="0">
                <a:solidFill>
                  <a:schemeClr val="bg1"/>
                </a:solidFill>
                <a:latin typeface="+mn-lt"/>
              </a:rPr>
            </a:br>
            <a:r>
              <a:rPr lang="en-US" sz="1100" b="1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i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3200" b="1" i="1" dirty="0" smtClean="0">
                <a:solidFill>
                  <a:schemeClr val="bg1"/>
                </a:solidFill>
                <a:latin typeface="+mn-lt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А</a:t>
            </a:r>
            <a:r>
              <a:rPr lang="ru-RU" sz="3200" b="1" i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Франс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59305" y="2502624"/>
            <a:ext cx="10073390" cy="2594033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FF00"/>
                </a:solidFill>
              </a:rPr>
              <a:t>Использование различных способов передачи информации на занятиях позволяет эффективно осуществлять работу по познавательному развитию дошкольников, творчески подходить к процессу решения задач обучения и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3886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12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2301" y="149901"/>
            <a:ext cx="11587397" cy="10643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Техносреда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51810" y="1481161"/>
            <a:ext cx="10088380" cy="41954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В нашем детском саду создана «Комната Космоса»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Он находится в маленьком помещении, который ранее был простым коридорчиком, связывающим групповую комнату, кабинет учителя-логопеда, сенсорную комнату и прачечную.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Стены, потолок оформлены в стиле космического пространства: звёзды, спутники, планеты.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К потолку подвешены модели планет из папье-маше.  В помещении имеется информационный стенд «История космоса». На столе располагается выставка детских работ на космическую тематику, а также  подготовлена выставка книг и картотека игр.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2281" y="224852"/>
            <a:ext cx="11527437" cy="860884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Задачи «Комнаты космоса»: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51809" y="1647252"/>
            <a:ext cx="10088381" cy="4168932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</a:rPr>
              <a:t>расширение знаний детей о космосе, космических </a:t>
            </a:r>
            <a:r>
              <a:rPr lang="ru-RU" sz="2800" dirty="0" smtClean="0">
                <a:solidFill>
                  <a:srgbClr val="FFFF00"/>
                </a:solidFill>
              </a:rPr>
              <a:t>объектах;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>
                <a:solidFill>
                  <a:srgbClr val="FFFF00"/>
                </a:solidFill>
              </a:rPr>
              <a:t>знакомство с историей освоения космоса, с тем, что первым космонавтом в мире стал гражданин нашей страны Юрий Алексеевич </a:t>
            </a:r>
            <a:r>
              <a:rPr lang="ru-RU" sz="2800" dirty="0" smtClean="0">
                <a:solidFill>
                  <a:srgbClr val="FFFF00"/>
                </a:solidFill>
              </a:rPr>
              <a:t>Гагарин;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знакомство с людьми, внёсшими большой вклад в развитие космонавтики;</a:t>
            </a:r>
            <a:endParaRPr lang="ru-RU" sz="2800" dirty="0">
              <a:solidFill>
                <a:srgbClr val="FFFF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</a:rPr>
              <a:t>развитие памяти, внимания, воображения, фантазии, эстетического восприятия;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</a:rPr>
              <a:t>воспитание патриотических чувств, познавательного интереса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2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7" y="1603948"/>
            <a:ext cx="6595117" cy="4946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60" y="307713"/>
            <a:ext cx="4681930" cy="624257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13237" y="142821"/>
            <a:ext cx="5449889" cy="1092817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Звёздное небо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345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6348" y="209863"/>
            <a:ext cx="5080132" cy="953838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Оформление стен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8" y="2257983"/>
            <a:ext cx="5594349" cy="41957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46" y="1163701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367" y="299802"/>
            <a:ext cx="9404723" cy="7139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Земля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25" y="1013798"/>
            <a:ext cx="7362550" cy="5521912"/>
          </a:xfrm>
        </p:spPr>
      </p:pic>
    </p:spTree>
    <p:extLst>
      <p:ext uri="{BB962C8B-B14F-4D97-AF65-F5344CB8AC3E}">
        <p14:creationId xmlns:p14="http://schemas.microsoft.com/office/powerpoint/2010/main" val="22131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592</Words>
  <Application>Microsoft Office PowerPoint</Application>
  <PresentationFormat>Широкоэкранный</PresentationFormat>
  <Paragraphs>38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Times New Roman</vt:lpstr>
      <vt:lpstr>Arial</vt:lpstr>
      <vt:lpstr>Calibri Light</vt:lpstr>
      <vt:lpstr>Calibri</vt:lpstr>
      <vt:lpstr>Тема Office</vt:lpstr>
      <vt:lpstr>II Всероссийский фестиваль  детского и молодёжного  научно-технического творчества «КосмоФест»  Тема: «Детям – о Космосе»</vt:lpstr>
      <vt:lpstr>Введение</vt:lpstr>
      <vt:lpstr>Актуальность</vt:lpstr>
      <vt:lpstr>Чтобы хорошо переваривать знания, надо поглощать их с аппетитом.   А. Франс</vt:lpstr>
      <vt:lpstr>Техносреда</vt:lpstr>
      <vt:lpstr>Задачи «Комнаты космоса»:</vt:lpstr>
      <vt:lpstr>Звёздное небо</vt:lpstr>
      <vt:lpstr>Оформление стен</vt:lpstr>
      <vt:lpstr>Земля</vt:lpstr>
      <vt:lpstr>Марс</vt:lpstr>
      <vt:lpstr>Сатурн</vt:lpstr>
      <vt:lpstr>Нептун</vt:lpstr>
      <vt:lpstr>Робот</vt:lpstr>
      <vt:lpstr>Луноход и звездолёт нарисованы красками на дверях комнаты</vt:lpstr>
      <vt:lpstr>Ракеты</vt:lpstr>
      <vt:lpstr>Поделки детей</vt:lpstr>
      <vt:lpstr>Стенд «История космоса»</vt:lpstr>
      <vt:lpstr>Выставка книг</vt:lpstr>
      <vt:lpstr>Значимость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Всероссийский фестиваль  детского и молодёжного  научно-технического творчества «КосмоФест»   Номинация «Техносреда»</dc:title>
  <dc:creator>ProjectSoft Чернышёв А.Г.&lt;projectsoft2009@yandex.ru&gt;</dc:creator>
  <cp:lastModifiedBy>Людмила Атаманова</cp:lastModifiedBy>
  <cp:revision>4</cp:revision>
  <dcterms:created xsi:type="dcterms:W3CDTF">2019-03-09T07:01:26Z</dcterms:created>
  <dcterms:modified xsi:type="dcterms:W3CDTF">2019-04-22T19:17:23Z</dcterms:modified>
</cp:coreProperties>
</file>