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9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6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15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9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68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2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3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2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9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5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0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6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6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9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E0F3-3820-49C3-AC9B-A8173809EAC6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B72000-B4B1-4B7B-8058-CC22C45BE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 по математике «Цветные счётные палочки»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Подготовили:</a:t>
            </a:r>
          </a:p>
          <a:p>
            <a:pPr marL="0" indent="0" algn="r">
              <a:buNone/>
            </a:pPr>
            <a:r>
              <a:rPr lang="ru-RU" dirty="0" err="1" smtClean="0"/>
              <a:t>Ашаткина</a:t>
            </a:r>
            <a:r>
              <a:rPr lang="ru-RU" dirty="0" smtClean="0"/>
              <a:t> Светлана Викторовна,</a:t>
            </a:r>
          </a:p>
          <a:p>
            <a:pPr marL="0" indent="0" algn="r">
              <a:buNone/>
            </a:pPr>
            <a:r>
              <a:rPr lang="ru-RU" dirty="0" smtClean="0"/>
              <a:t>Булгакова Мария Анатольевна,</a:t>
            </a:r>
          </a:p>
          <a:p>
            <a:pPr marL="0" indent="0" algn="r">
              <a:buNone/>
            </a:pPr>
            <a:r>
              <a:rPr lang="ru-RU" dirty="0" smtClean="0"/>
              <a:t> воспитатели СПДС «Колосок»</a:t>
            </a:r>
          </a:p>
          <a:p>
            <a:pPr marL="0" indent="0" algn="r">
              <a:buNone/>
            </a:pPr>
            <a:r>
              <a:rPr lang="ru-RU" dirty="0" smtClean="0"/>
              <a:t>ГБОУ СОШ пос. Комсомольский </a:t>
            </a:r>
          </a:p>
          <a:p>
            <a:pPr marL="0" indent="0" algn="r">
              <a:buNone/>
            </a:pPr>
            <a:r>
              <a:rPr lang="ru-RU" dirty="0" smtClean="0"/>
              <a:t>м. р. </a:t>
            </a:r>
            <a:r>
              <a:rPr lang="ru-RU" dirty="0" err="1" smtClean="0"/>
              <a:t>Кинельский</a:t>
            </a:r>
            <a:r>
              <a:rPr lang="ru-RU" dirty="0" smtClean="0"/>
              <a:t> Самарской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Спичечные головоломки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Доми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22488"/>
            <a:ext cx="388143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лючи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9" y="2122488"/>
            <a:ext cx="4412633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5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Спичечные головоломки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Рыбк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388143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чел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930399"/>
            <a:ext cx="4575003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1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0" y="609600"/>
            <a:ext cx="4178146" cy="5570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43" y="620923"/>
            <a:ext cx="4171384" cy="55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счётными палочками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геометрическую фигуру»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66346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724" y="1924960"/>
            <a:ext cx="6013065" cy="338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9338" y="1884550"/>
            <a:ext cx="6064785" cy="34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4106" y="1851040"/>
            <a:ext cx="5675151" cy="31922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4335" y="1866605"/>
            <a:ext cx="5655227" cy="31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2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со счётными палочками «Повтори-ка»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60095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9106" y="1859557"/>
            <a:ext cx="5714082" cy="32141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3003" y="1829543"/>
            <a:ext cx="5576882" cy="31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4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250" y="2591012"/>
            <a:ext cx="3881438" cy="2183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1704" y="1869142"/>
            <a:ext cx="5306969" cy="29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«Собери технику»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488" y="2502877"/>
            <a:ext cx="3881438" cy="2183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4680" y="2461890"/>
            <a:ext cx="4950144" cy="27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 со счетными палочками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Выложи по образцу»</a:t>
            </a:r>
            <a:endParaRPr lang="ru-RU" dirty="0"/>
          </a:p>
        </p:txBody>
      </p:sp>
      <p:pic>
        <p:nvPicPr>
          <p:cNvPr id="4" name="Объект 3" descr="Одуванчи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3878911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нежин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7" y="1930400"/>
            <a:ext cx="5008563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1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78" y="2779465"/>
            <a:ext cx="3881438" cy="2183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7108" y="2179735"/>
            <a:ext cx="4930560" cy="27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«Собери букву»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95" y="2513893"/>
            <a:ext cx="3881438" cy="2183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925" y="2329669"/>
            <a:ext cx="5112338" cy="28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163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7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 со счетными палочками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«Выложи по образцу»</a:t>
            </a:r>
            <a:endParaRPr lang="ru-RU" dirty="0"/>
          </a:p>
        </p:txBody>
      </p:sp>
      <p:pic>
        <p:nvPicPr>
          <p:cNvPr id="4" name="Объект 3" descr="Груш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20888"/>
            <a:ext cx="388143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Жу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7" y="2020888"/>
            <a:ext cx="4541665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4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187052" cy="646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9" y="609600"/>
            <a:ext cx="3922004" cy="5229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78" y="1105359"/>
            <a:ext cx="3910988" cy="52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7" y="609600"/>
            <a:ext cx="4128570" cy="55047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00" y="609600"/>
            <a:ext cx="4115590" cy="54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5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 со счетными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палочками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«На что похожа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картинка?»</a:t>
            </a:r>
            <a:endParaRPr lang="ru-RU" dirty="0"/>
          </a:p>
        </p:txBody>
      </p:sp>
      <p:pic>
        <p:nvPicPr>
          <p:cNvPr id="4" name="Объект 3" descr="Дорисуй картинку_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085180"/>
            <a:ext cx="5384800" cy="335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орисуй картинку_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085180"/>
            <a:ext cx="5356225" cy="3358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4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Игры со счетными палочками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«На что похожа картинка?»</a:t>
            </a:r>
            <a:endParaRPr lang="ru-RU" dirty="0"/>
          </a:p>
        </p:txBody>
      </p:sp>
      <p:pic>
        <p:nvPicPr>
          <p:cNvPr id="5" name="Объект 4" descr="Дорисуй картинку_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1" y="2413000"/>
            <a:ext cx="5199459" cy="3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орисуй картинку_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413000"/>
            <a:ext cx="5241925" cy="342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1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2" y="609600"/>
            <a:ext cx="4178146" cy="55708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49" y="609600"/>
            <a:ext cx="4178147" cy="55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0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Головоломка с листико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43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0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80</Words>
  <Application>Microsoft Office PowerPoint</Application>
  <PresentationFormat>Широкоэкранный</PresentationFormat>
  <Paragraphs>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Дидактические игры по математике «Цветные счётные палочки»</vt:lpstr>
      <vt:lpstr>Игры со счетными палочками  «Выложи по образцу»</vt:lpstr>
      <vt:lpstr>Игры со счетными палочками  «Выложи по образцу»</vt:lpstr>
      <vt:lpstr>Презентация PowerPoint</vt:lpstr>
      <vt:lpstr>Презентация PowerPoint</vt:lpstr>
      <vt:lpstr>Игры со счетными палочками  «На что похожа картинка?»</vt:lpstr>
      <vt:lpstr>Игры со счетными палочками  «На что похожа картинка?»</vt:lpstr>
      <vt:lpstr>Презентация PowerPoint</vt:lpstr>
      <vt:lpstr>Презентация PowerPoint</vt:lpstr>
      <vt:lpstr>Спичечные головоломки</vt:lpstr>
      <vt:lpstr>Спичечные головоломки</vt:lpstr>
      <vt:lpstr>Презентация PowerPoint</vt:lpstr>
      <vt:lpstr>Игры со счётными палочками  «Собери геометрическую фигуру»</vt:lpstr>
      <vt:lpstr>Презентация PowerPoint</vt:lpstr>
      <vt:lpstr>Презентация PowerPoint</vt:lpstr>
      <vt:lpstr>Игра со счётными палочками «Повтори-ка»</vt:lpstr>
      <vt:lpstr>Презентация PowerPoint</vt:lpstr>
      <vt:lpstr>Презентация PowerPoint</vt:lpstr>
      <vt:lpstr>«Собери технику»</vt:lpstr>
      <vt:lpstr>Презентация PowerPoint</vt:lpstr>
      <vt:lpstr>«Собери букву»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по математике «Цветные счётные палочки»</dc:title>
  <dc:creator>Булгакова Мария</dc:creator>
  <cp:lastModifiedBy>Булгакова Мария</cp:lastModifiedBy>
  <cp:revision>22</cp:revision>
  <dcterms:created xsi:type="dcterms:W3CDTF">2022-02-07T06:31:22Z</dcterms:created>
  <dcterms:modified xsi:type="dcterms:W3CDTF">2022-02-11T05:49:59Z</dcterms:modified>
</cp:coreProperties>
</file>